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7535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 Name of Jesus</a:t>
            </a:r>
          </a:p>
          <a:p>
            <a:r>
              <a:rPr lang="en-US" sz="3600" dirty="0"/>
              <a:t>Matt. 1:21</a:t>
            </a:r>
          </a:p>
          <a:p>
            <a:r>
              <a:rPr lang="en-US" sz="3600" dirty="0"/>
              <a:t>W. C. Martin, 1901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pa’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Amin ka it hi.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het lo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min,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116. Jesuh’ Min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2018-10-11T15:35:44Z</dcterms:modified>
</cp:coreProperties>
</file>